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8C78C-B8F7-4090-96CC-3A40B768BF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B17CD5-1097-4497-80C9-9BB68ECC3D9C}">
      <dgm:prSet phldrT="[Text]"/>
      <dgm:spPr/>
      <dgm:t>
        <a:bodyPr/>
        <a:lstStyle/>
        <a:p>
          <a:r>
            <a:rPr lang="cs-CZ" dirty="0"/>
            <a:t>1. nepřežvýkaví</a:t>
          </a:r>
        </a:p>
      </dgm:t>
    </dgm:pt>
    <dgm:pt modelId="{309131DE-004A-4999-BAD0-790ACAA76611}" type="parTrans" cxnId="{D9136860-EE3C-4837-A1AA-4833384758D3}">
      <dgm:prSet/>
      <dgm:spPr/>
      <dgm:t>
        <a:bodyPr/>
        <a:lstStyle/>
        <a:p>
          <a:endParaRPr lang="cs-CZ"/>
        </a:p>
      </dgm:t>
    </dgm:pt>
    <dgm:pt modelId="{A9C11D3D-6659-4E60-9FE3-D4F21B9DCE8A}" type="sibTrans" cxnId="{D9136860-EE3C-4837-A1AA-4833384758D3}">
      <dgm:prSet/>
      <dgm:spPr/>
      <dgm:t>
        <a:bodyPr/>
        <a:lstStyle/>
        <a:p>
          <a:endParaRPr lang="cs-CZ"/>
        </a:p>
      </dgm:t>
    </dgm:pt>
    <dgm:pt modelId="{D7CB65EF-0A02-48BF-B975-CB4D9A6D52A0}">
      <dgm:prSet phldrT="[Text]" custT="1"/>
      <dgm:spPr/>
      <dgm:t>
        <a:bodyPr/>
        <a:lstStyle/>
        <a:p>
          <a:r>
            <a:rPr lang="cs-CZ" sz="4000" dirty="0"/>
            <a:t>Jednoduchý žaludek</a:t>
          </a:r>
        </a:p>
      </dgm:t>
    </dgm:pt>
    <dgm:pt modelId="{CD24883F-3804-43D0-AE80-B7F0EB2E82B0}" type="parTrans" cxnId="{CFDE75D3-5B2A-446A-9ABA-DDC5CBB46BA3}">
      <dgm:prSet/>
      <dgm:spPr/>
      <dgm:t>
        <a:bodyPr/>
        <a:lstStyle/>
        <a:p>
          <a:endParaRPr lang="cs-CZ"/>
        </a:p>
      </dgm:t>
    </dgm:pt>
    <dgm:pt modelId="{402E8C11-93BD-45B8-BF83-0FB5D9635844}" type="sibTrans" cxnId="{CFDE75D3-5B2A-446A-9ABA-DDC5CBB46BA3}">
      <dgm:prSet/>
      <dgm:spPr/>
      <dgm:t>
        <a:bodyPr/>
        <a:lstStyle/>
        <a:p>
          <a:endParaRPr lang="cs-CZ"/>
        </a:p>
      </dgm:t>
    </dgm:pt>
    <dgm:pt modelId="{19684D7F-8CD4-4BC3-AD8F-349CAF6E1C0E}">
      <dgm:prSet phldrT="[Text]"/>
      <dgm:spPr/>
      <dgm:t>
        <a:bodyPr/>
        <a:lstStyle/>
        <a:p>
          <a:r>
            <a:rPr lang="cs-CZ" dirty="0"/>
            <a:t>2. přežvýkaví</a:t>
          </a:r>
        </a:p>
      </dgm:t>
    </dgm:pt>
    <dgm:pt modelId="{653027E8-ECA2-4733-907F-5C418E23D4BA}" type="parTrans" cxnId="{1039889E-5BE9-47BB-9AEE-967D70D7F1EE}">
      <dgm:prSet/>
      <dgm:spPr/>
      <dgm:t>
        <a:bodyPr/>
        <a:lstStyle/>
        <a:p>
          <a:endParaRPr lang="cs-CZ"/>
        </a:p>
      </dgm:t>
    </dgm:pt>
    <dgm:pt modelId="{87722769-6D51-457B-B915-3E3A12054EC6}" type="sibTrans" cxnId="{1039889E-5BE9-47BB-9AEE-967D70D7F1EE}">
      <dgm:prSet/>
      <dgm:spPr/>
      <dgm:t>
        <a:bodyPr/>
        <a:lstStyle/>
        <a:p>
          <a:endParaRPr lang="cs-CZ"/>
        </a:p>
      </dgm:t>
    </dgm:pt>
    <dgm:pt modelId="{263AA4C8-5C4A-4301-B2A3-108C25FDFBC9}">
      <dgm:prSet phldrT="[Text]" custT="1"/>
      <dgm:spPr/>
      <dgm:t>
        <a:bodyPr/>
        <a:lstStyle/>
        <a:p>
          <a:r>
            <a:rPr lang="cs-CZ" sz="4000" dirty="0"/>
            <a:t>Složený žaludek</a:t>
          </a:r>
        </a:p>
      </dgm:t>
    </dgm:pt>
    <dgm:pt modelId="{29A50D25-2F70-433A-98DC-FEC79872D846}" type="parTrans" cxnId="{C2AC80E2-8F47-4E8B-92A6-9A11599A82EC}">
      <dgm:prSet/>
      <dgm:spPr/>
      <dgm:t>
        <a:bodyPr/>
        <a:lstStyle/>
        <a:p>
          <a:endParaRPr lang="cs-CZ"/>
        </a:p>
      </dgm:t>
    </dgm:pt>
    <dgm:pt modelId="{86DF9174-1EEF-45EA-AB64-29B8584D2BE0}" type="sibTrans" cxnId="{C2AC80E2-8F47-4E8B-92A6-9A11599A82EC}">
      <dgm:prSet/>
      <dgm:spPr/>
      <dgm:t>
        <a:bodyPr/>
        <a:lstStyle/>
        <a:p>
          <a:endParaRPr lang="cs-CZ"/>
        </a:p>
      </dgm:t>
    </dgm:pt>
    <dgm:pt modelId="{35D132F9-133A-4F84-B5B6-5A797C62726F}" type="pres">
      <dgm:prSet presAssocID="{6858C78C-B8F7-4090-96CC-3A40B768BF1B}" presName="linear" presStyleCnt="0">
        <dgm:presLayoutVars>
          <dgm:animLvl val="lvl"/>
          <dgm:resizeHandles val="exact"/>
        </dgm:presLayoutVars>
      </dgm:prSet>
      <dgm:spPr/>
    </dgm:pt>
    <dgm:pt modelId="{F3DAF9C4-C786-4BA3-8F7E-8D459660E157}" type="pres">
      <dgm:prSet presAssocID="{26B17CD5-1097-4497-80C9-9BB68ECC3D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69D508-A018-47D1-A24E-7E7A27E4CA75}" type="pres">
      <dgm:prSet presAssocID="{26B17CD5-1097-4497-80C9-9BB68ECC3D9C}" presName="childText" presStyleLbl="revTx" presStyleIdx="0" presStyleCnt="2">
        <dgm:presLayoutVars>
          <dgm:bulletEnabled val="1"/>
        </dgm:presLayoutVars>
      </dgm:prSet>
      <dgm:spPr/>
    </dgm:pt>
    <dgm:pt modelId="{DEB2CBEF-1044-4D58-B788-47D4063B4295}" type="pres">
      <dgm:prSet presAssocID="{19684D7F-8CD4-4BC3-AD8F-349CAF6E1C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ED255D3-515B-4C3A-BED4-281A3D9DC4DB}" type="pres">
      <dgm:prSet presAssocID="{19684D7F-8CD4-4BC3-AD8F-349CAF6E1C0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5955B1A-ECFA-4A59-8589-182A14C97BBA}" type="presOf" srcId="{263AA4C8-5C4A-4301-B2A3-108C25FDFBC9}" destId="{FED255D3-515B-4C3A-BED4-281A3D9DC4DB}" srcOrd="0" destOrd="0" presId="urn:microsoft.com/office/officeart/2005/8/layout/vList2"/>
    <dgm:cxn modelId="{25D9022F-01AB-455D-B5B8-E943567DEF8A}" type="presOf" srcId="{26B17CD5-1097-4497-80C9-9BB68ECC3D9C}" destId="{F3DAF9C4-C786-4BA3-8F7E-8D459660E157}" srcOrd="0" destOrd="0" presId="urn:microsoft.com/office/officeart/2005/8/layout/vList2"/>
    <dgm:cxn modelId="{D9136860-EE3C-4837-A1AA-4833384758D3}" srcId="{6858C78C-B8F7-4090-96CC-3A40B768BF1B}" destId="{26B17CD5-1097-4497-80C9-9BB68ECC3D9C}" srcOrd="0" destOrd="0" parTransId="{309131DE-004A-4999-BAD0-790ACAA76611}" sibTransId="{A9C11D3D-6659-4E60-9FE3-D4F21B9DCE8A}"/>
    <dgm:cxn modelId="{455ED377-9916-467E-BD18-027841334DBF}" type="presOf" srcId="{D7CB65EF-0A02-48BF-B975-CB4D9A6D52A0}" destId="{2D69D508-A018-47D1-A24E-7E7A27E4CA75}" srcOrd="0" destOrd="0" presId="urn:microsoft.com/office/officeart/2005/8/layout/vList2"/>
    <dgm:cxn modelId="{46F9C67D-383E-44D4-A9E7-3A08B28A067C}" type="presOf" srcId="{19684D7F-8CD4-4BC3-AD8F-349CAF6E1C0E}" destId="{DEB2CBEF-1044-4D58-B788-47D4063B4295}" srcOrd="0" destOrd="0" presId="urn:microsoft.com/office/officeart/2005/8/layout/vList2"/>
    <dgm:cxn modelId="{00FDAA81-6DCB-442C-9DCC-C2AC9955E236}" type="presOf" srcId="{6858C78C-B8F7-4090-96CC-3A40B768BF1B}" destId="{35D132F9-133A-4F84-B5B6-5A797C62726F}" srcOrd="0" destOrd="0" presId="urn:microsoft.com/office/officeart/2005/8/layout/vList2"/>
    <dgm:cxn modelId="{1039889E-5BE9-47BB-9AEE-967D70D7F1EE}" srcId="{6858C78C-B8F7-4090-96CC-3A40B768BF1B}" destId="{19684D7F-8CD4-4BC3-AD8F-349CAF6E1C0E}" srcOrd="1" destOrd="0" parTransId="{653027E8-ECA2-4733-907F-5C418E23D4BA}" sibTransId="{87722769-6D51-457B-B915-3E3A12054EC6}"/>
    <dgm:cxn modelId="{CFDE75D3-5B2A-446A-9ABA-DDC5CBB46BA3}" srcId="{26B17CD5-1097-4497-80C9-9BB68ECC3D9C}" destId="{D7CB65EF-0A02-48BF-B975-CB4D9A6D52A0}" srcOrd="0" destOrd="0" parTransId="{CD24883F-3804-43D0-AE80-B7F0EB2E82B0}" sibTransId="{402E8C11-93BD-45B8-BF83-0FB5D9635844}"/>
    <dgm:cxn modelId="{C2AC80E2-8F47-4E8B-92A6-9A11599A82EC}" srcId="{19684D7F-8CD4-4BC3-AD8F-349CAF6E1C0E}" destId="{263AA4C8-5C4A-4301-B2A3-108C25FDFBC9}" srcOrd="0" destOrd="0" parTransId="{29A50D25-2F70-433A-98DC-FEC79872D846}" sibTransId="{86DF9174-1EEF-45EA-AB64-29B8584D2BE0}"/>
    <dgm:cxn modelId="{960D505E-A2BB-4762-AA9C-1F6952ED2093}" type="presParOf" srcId="{35D132F9-133A-4F84-B5B6-5A797C62726F}" destId="{F3DAF9C4-C786-4BA3-8F7E-8D459660E157}" srcOrd="0" destOrd="0" presId="urn:microsoft.com/office/officeart/2005/8/layout/vList2"/>
    <dgm:cxn modelId="{13BE5615-7F90-4F65-8084-2D3C7560E37E}" type="presParOf" srcId="{35D132F9-133A-4F84-B5B6-5A797C62726F}" destId="{2D69D508-A018-47D1-A24E-7E7A27E4CA75}" srcOrd="1" destOrd="0" presId="urn:microsoft.com/office/officeart/2005/8/layout/vList2"/>
    <dgm:cxn modelId="{315D2389-4BB4-46B3-887B-E71E65006C85}" type="presParOf" srcId="{35D132F9-133A-4F84-B5B6-5A797C62726F}" destId="{DEB2CBEF-1044-4D58-B788-47D4063B4295}" srcOrd="2" destOrd="0" presId="urn:microsoft.com/office/officeart/2005/8/layout/vList2"/>
    <dgm:cxn modelId="{1F518752-2385-43B9-BCD3-AFFBE50BC72B}" type="presParOf" srcId="{35D132F9-133A-4F84-B5B6-5A797C62726F}" destId="{FED255D3-515B-4C3A-BED4-281A3D9DC4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AF9C4-C786-4BA3-8F7E-8D459660E157}">
      <dsp:nvSpPr>
        <dsp:cNvPr id="0" name=""/>
        <dsp:cNvSpPr/>
      </dsp:nvSpPr>
      <dsp:spPr>
        <a:xfrm>
          <a:off x="0" y="26784"/>
          <a:ext cx="78867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1. nepřežvýkaví</a:t>
          </a:r>
        </a:p>
      </dsp:txBody>
      <dsp:txXfrm>
        <a:off x="62055" y="88839"/>
        <a:ext cx="7762590" cy="1147095"/>
      </dsp:txXfrm>
    </dsp:sp>
    <dsp:sp modelId="{2D69D508-A018-47D1-A24E-7E7A27E4CA75}">
      <dsp:nvSpPr>
        <dsp:cNvPr id="0" name=""/>
        <dsp:cNvSpPr/>
      </dsp:nvSpPr>
      <dsp:spPr>
        <a:xfrm>
          <a:off x="0" y="1297989"/>
          <a:ext cx="78867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000" kern="1200" dirty="0"/>
            <a:t>Jednoduchý žaludek</a:t>
          </a:r>
        </a:p>
      </dsp:txBody>
      <dsp:txXfrm>
        <a:off x="0" y="1297989"/>
        <a:ext cx="7886700" cy="877680"/>
      </dsp:txXfrm>
    </dsp:sp>
    <dsp:sp modelId="{DEB2CBEF-1044-4D58-B788-47D4063B4295}">
      <dsp:nvSpPr>
        <dsp:cNvPr id="0" name=""/>
        <dsp:cNvSpPr/>
      </dsp:nvSpPr>
      <dsp:spPr>
        <a:xfrm>
          <a:off x="0" y="2175669"/>
          <a:ext cx="78867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/>
            <a:t>2. přežvýkaví</a:t>
          </a:r>
        </a:p>
      </dsp:txBody>
      <dsp:txXfrm>
        <a:off x="62055" y="2237724"/>
        <a:ext cx="7762590" cy="1147095"/>
      </dsp:txXfrm>
    </dsp:sp>
    <dsp:sp modelId="{FED255D3-515B-4C3A-BED4-281A3D9DC4DB}">
      <dsp:nvSpPr>
        <dsp:cNvPr id="0" name=""/>
        <dsp:cNvSpPr/>
      </dsp:nvSpPr>
      <dsp:spPr>
        <a:xfrm>
          <a:off x="0" y="3446874"/>
          <a:ext cx="7886700" cy="877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50800" rIns="284480" bIns="508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4000" kern="1200" dirty="0"/>
            <a:t>Složený žaludek</a:t>
          </a:r>
        </a:p>
      </dsp:txBody>
      <dsp:txXfrm>
        <a:off x="0" y="3446874"/>
        <a:ext cx="7886700" cy="87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7C311-8C84-4343-8EFC-EE27A3331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915527-2C67-4006-815F-6F98026E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1A2643-70B0-46C2-B785-4D5545D1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963B15-60E1-4F90-BB5E-0ECC4D43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94A891-3C26-40B6-A49B-1BD46028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7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77F56-081C-4329-AFAF-563D1D51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610DF2-4990-4F61-B45F-396062792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B7A24D-2DA0-4CD4-89D5-F8D0BE45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76C46E-152C-4D47-8727-F09749F8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8B173D-DBFA-4C95-9B7E-1EE72AD3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68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A4C392B-C0F0-4CD5-831D-0E0C9651B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0F2813-EA9E-4623-8094-B44A10830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3BD1D5-FF91-4C2A-83CD-0C3AE058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C57C6B-3A1C-4D7D-BFA3-34B2E2CA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0D3734-BAAD-4657-B62C-07F4E492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7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2DA5EF-5601-4D5C-96A6-2651F2A5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CBC2A3-F77E-44F2-9A1D-07639381C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18B928-0816-4ED9-91C0-60E9A369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094C62-F9F1-4C93-9C88-0D1E33B9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4DA0DA-80AA-4E79-8B39-4431D8A5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8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912A0-F8FC-4A48-A526-2AA64AE9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847F932-4A58-40D1-B3DF-AB34DADB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F71C3-A614-4F94-A333-647974F5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82306E-8ACA-4D70-AEFF-875C1676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EB8F1B-C6FA-4A9B-962C-58A5090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79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3120C-D4A8-47BB-9624-0902F643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8EE4A5-E84D-48DE-ABBD-3F0D66CFF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13B579-CFED-4EC4-BF27-217B60E93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6B94F4-7257-4969-860F-145F4FE8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BF2BE2-92DB-4D53-8E68-EB8D2F32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E0EB62-5777-44E7-B988-0ADFD6C5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09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26FB5-9E51-4153-ACEC-A5B9E81C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3652A47-5ABC-4E52-8ABF-09A469A27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9622BE-F142-46EC-8849-0A5F07624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40F9B61-A0D7-4637-B26A-534D0EB85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38A0022-0F1E-4C00-897D-AF50D1EE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AA9EC2-0010-4841-8984-9D720B1A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5F2221-9FDF-4703-8939-2A2FCD7E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ADB54B7-D686-4FE1-B161-5C694EB8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20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36708-64FC-41C0-B33A-C7864CD0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52E513-88B4-439D-BA89-9FCE1AAA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1F33A2-F63B-4BDD-B98F-361C5668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37B2D-F1E3-4879-921D-5EACB108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28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60E176-8361-4AB8-92C8-1F40622A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91217A-0897-488F-9DA1-38E3CD48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03B7FC-A91C-4507-956E-2EA638AF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824CD-EA6C-48CC-AC69-A801C2C1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C4CE9E-F611-49AC-8DF4-3D681581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39BB5BC-076C-4498-B7E6-07E8BD013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4095DE-A866-46D5-9D27-BD39FCE82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FD842F-D758-452C-9C9F-4BBF9167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38442D-8FB9-4C0B-9D26-0A706A8B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61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1126E-1232-49C7-96C2-87ABC686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22A3947-5C72-4A6C-9BA9-B6DF7B824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73F3B2C-C612-443D-A68F-13F02B2F5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B2FDC2-F7EF-4530-B4D2-34A1A200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A55DD3E-4D43-4534-9A15-19870FE6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0F1213-2B52-4995-B81E-B38CD4BA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20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98BF756-F677-4544-B11A-AE46BE0A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B14448F-96D2-4306-BCD1-FF57AB7F0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E55958-A168-4B25-BA44-8DFCEB7A1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1907-FF08-4C80-AF93-DE9979D28127}" type="datetimeFigureOut">
              <a:rPr lang="cs-CZ" smtClean="0"/>
              <a:t>10.01.2021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879606-7CBB-4EEA-A575-672CC01DB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ACEC44-CB95-4839-8FF3-5154B093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E31B2-E34B-4990-B8BF-E1CD50CEB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74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Sudokopytníci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přežvýkavci</a:t>
            </a:r>
          </a:p>
        </p:txBody>
      </p:sp>
    </p:spTree>
    <p:extLst>
      <p:ext uri="{BB962C8B-B14F-4D97-AF65-F5344CB8AC3E}">
        <p14:creationId xmlns:p14="http://schemas.microsoft.com/office/powerpoint/2010/main" val="232116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ČR vyhynulý druh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Zubr evropský</a:t>
            </a:r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75418"/>
            <a:ext cx="6291512" cy="3816424"/>
          </a:xfrm>
        </p:spPr>
      </p:pic>
    </p:spTree>
    <p:extLst>
      <p:ext uri="{BB962C8B-B14F-4D97-AF65-F5344CB8AC3E}">
        <p14:creationId xmlns:p14="http://schemas.microsoft.com/office/powerpoint/2010/main" val="114902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1143000"/>
          </a:xfrm>
        </p:spPr>
        <p:txBody>
          <a:bodyPr/>
          <a:lstStyle/>
          <a:p>
            <a:r>
              <a:rPr lang="cs-CZ" dirty="0"/>
              <a:t>Africké savany  a  Asie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Žirafy	(Afrika)</a:t>
            </a:r>
          </a:p>
        </p:txBody>
      </p:sp>
      <p:pic>
        <p:nvPicPr>
          <p:cNvPr id="5122" name="Picture 2" descr="C:\Users\Tereza\AppData\Local\Microsoft\Windows\Temporary Internet Files\Content.IE5\K43E3B6T\MP90040383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5" y="2465328"/>
            <a:ext cx="27856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Antilopy (Afrika a Asie)</a:t>
            </a:r>
          </a:p>
        </p:txBody>
      </p:sp>
      <p:pic>
        <p:nvPicPr>
          <p:cNvPr id="5125" name="Picture 5" descr="C:\Users\Tereza\AppData\Local\Microsoft\Windows\Temporary Internet Files\Content.IE5\70QMP9HU\MP900313829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2988" y="2518569"/>
            <a:ext cx="24201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8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Poznáš živočicha?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Los evropský</a:t>
            </a:r>
          </a:p>
        </p:txBody>
      </p:sp>
      <p:pic>
        <p:nvPicPr>
          <p:cNvPr id="7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13215"/>
            <a:ext cx="3868737" cy="3068308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Zubr evropský</a:t>
            </a:r>
          </a:p>
        </p:txBody>
      </p:sp>
      <p:pic>
        <p:nvPicPr>
          <p:cNvPr id="8" name="Zástupný symbol pro obsah 6" descr="Výřez obrazovky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168205"/>
            <a:ext cx="3887788" cy="2358327"/>
          </a:xfrm>
        </p:spPr>
      </p:pic>
    </p:spTree>
    <p:extLst>
      <p:ext uri="{BB962C8B-B14F-4D97-AF65-F5344CB8AC3E}">
        <p14:creationId xmlns:p14="http://schemas.microsoft.com/office/powerpoint/2010/main" val="23079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Poznáš živočicha?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Srnec obecný</a:t>
            </a:r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0" y="2505075"/>
            <a:ext cx="2778113" cy="3684588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Daněk skvrnitý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58" y="2505075"/>
            <a:ext cx="3831971" cy="3684588"/>
          </a:xfrm>
        </p:spPr>
      </p:pic>
    </p:spTree>
    <p:extLst>
      <p:ext uri="{BB962C8B-B14F-4D97-AF65-F5344CB8AC3E}">
        <p14:creationId xmlns:p14="http://schemas.microsoft.com/office/powerpoint/2010/main" val="13057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Poznáš živočicha?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Jelen evropský</a:t>
            </a:r>
          </a:p>
        </p:txBody>
      </p:sp>
      <p:pic>
        <p:nvPicPr>
          <p:cNvPr id="7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3187809"/>
            <a:ext cx="3868737" cy="2319119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283968" y="1556792"/>
            <a:ext cx="3657600" cy="658368"/>
          </a:xfrm>
        </p:spPr>
        <p:txBody>
          <a:bodyPr/>
          <a:lstStyle/>
          <a:p>
            <a:r>
              <a:rPr lang="cs-CZ" dirty="0"/>
              <a:t>Muflon</a:t>
            </a:r>
          </a:p>
        </p:txBody>
      </p:sp>
      <p:pic>
        <p:nvPicPr>
          <p:cNvPr id="9" name="Zástupný symbol pro obsah 6" descr="Výřez obrazovky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63568"/>
            <a:ext cx="3887788" cy="2967601"/>
          </a:xfrm>
        </p:spPr>
      </p:pic>
    </p:spTree>
    <p:extLst>
      <p:ext uri="{BB962C8B-B14F-4D97-AF65-F5344CB8AC3E}">
        <p14:creationId xmlns:p14="http://schemas.microsoft.com/office/powerpoint/2010/main" val="12071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Rohy nebo parohy?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Tvořené rohovinou</a:t>
            </a:r>
          </a:p>
          <a:p>
            <a:r>
              <a:rPr lang="cs-CZ" dirty="0"/>
              <a:t>Nevětvené</a:t>
            </a:r>
          </a:p>
          <a:p>
            <a:r>
              <a:rPr lang="cs-CZ" dirty="0"/>
              <a:t>Duté</a:t>
            </a:r>
          </a:p>
          <a:p>
            <a:r>
              <a:rPr lang="cs-CZ" dirty="0"/>
              <a:t>Trvalé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parohy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Kostěné</a:t>
            </a:r>
          </a:p>
          <a:p>
            <a:r>
              <a:rPr lang="cs-CZ" dirty="0"/>
              <a:t>Větvené</a:t>
            </a:r>
          </a:p>
          <a:p>
            <a:r>
              <a:rPr lang="cs-CZ" dirty="0"/>
              <a:t>Plné</a:t>
            </a:r>
          </a:p>
          <a:p>
            <a:r>
              <a:rPr lang="cs-CZ" dirty="0"/>
              <a:t>Pravidelná obměna </a:t>
            </a:r>
          </a:p>
        </p:txBody>
      </p:sp>
      <p:pic>
        <p:nvPicPr>
          <p:cNvPr id="9218" name="Picture 2" descr="C:\Users\Tereza\AppData\Local\Microsoft\Windows\Temporary Internet Files\Content.IE5\Y78AKF17\MP90040709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31538" r="31402"/>
          <a:stretch/>
        </p:blipFill>
        <p:spPr bwMode="auto">
          <a:xfrm>
            <a:off x="755576" y="4293096"/>
            <a:ext cx="2736304" cy="21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ereza\AppData\Local\Microsoft\Windows\Temporary Internet Files\Content.IE5\K43E3B6T\MP90040709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9" b="15784"/>
          <a:stretch/>
        </p:blipFill>
        <p:spPr bwMode="auto">
          <a:xfrm>
            <a:off x="4860032" y="4329288"/>
            <a:ext cx="3175838" cy="21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Dokážeš popsat obrázek?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Složený žaludek přežvýkavých sudokopytníků</a:t>
            </a:r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8" y="2790220"/>
            <a:ext cx="5760640" cy="323106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365341" y="4710485"/>
            <a:ext cx="8899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bachor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05826" y="4709684"/>
            <a:ext cx="8643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čepec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047992" y="3607119"/>
            <a:ext cx="7360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kniha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04864" y="4651068"/>
            <a:ext cx="59503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slez</a:t>
            </a:r>
          </a:p>
        </p:txBody>
      </p:sp>
    </p:spTree>
    <p:extLst>
      <p:ext uri="{BB962C8B-B14F-4D97-AF65-F5344CB8AC3E}">
        <p14:creationId xmlns:p14="http://schemas.microsoft.com/office/powerpoint/2010/main" val="30358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sudokopytníků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85330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6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solidFill>
            <a:srgbClr val="FFC000"/>
          </a:solidFill>
        </p:spPr>
        <p:txBody>
          <a:bodyPr/>
          <a:lstStyle/>
          <a:p>
            <a:r>
              <a:rPr lang="cs-CZ" dirty="0"/>
              <a:t>Žaludek - přežvýkavci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2630" y="1239587"/>
            <a:ext cx="7467600" cy="4873752"/>
          </a:xfrm>
          <a:solidFill>
            <a:srgbClr val="FFC000"/>
          </a:solidFill>
        </p:spPr>
        <p:txBody>
          <a:bodyPr/>
          <a:lstStyle/>
          <a:p>
            <a:pPr marL="365760" lvl="1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1. Bachor</a:t>
            </a:r>
          </a:p>
          <a:p>
            <a:pPr lvl="1"/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Rozklad pomocí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bakterií a prvoků</a:t>
            </a:r>
          </a:p>
          <a:p>
            <a:pPr marL="365760" lvl="1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2. Čepec</a:t>
            </a:r>
          </a:p>
          <a:p>
            <a:pPr lvl="1"/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Hromadění natrávené potravy</a:t>
            </a:r>
          </a:p>
          <a:p>
            <a:pPr lvl="1"/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Vrácena do ústní dutiny a znovu rozžvýkána</a:t>
            </a:r>
          </a:p>
          <a:p>
            <a:pPr lvl="1"/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Opětovné mechanické zpracování</a:t>
            </a:r>
          </a:p>
          <a:p>
            <a:pPr marL="365760" lvl="1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3. Kniha</a:t>
            </a:r>
          </a:p>
          <a:p>
            <a:pPr marL="365760" lvl="1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4. Slez</a:t>
            </a:r>
          </a:p>
          <a:p>
            <a:pPr lvl="1"/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Chemické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trávení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3563888" y="4331941"/>
            <a:ext cx="5177284" cy="2307506"/>
            <a:chOff x="3635896" y="4365104"/>
            <a:chExt cx="5177284" cy="2307506"/>
          </a:xfrm>
        </p:grpSpPr>
        <p:pic>
          <p:nvPicPr>
            <p:cNvPr id="4" name="Obrázek 3" descr="Výřez obrazovky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4365104"/>
              <a:ext cx="5177284" cy="2307506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596336" y="5733256"/>
              <a:ext cx="37702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dirty="0"/>
                <a:t>1.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652120" y="5722660"/>
              <a:ext cx="37702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dirty="0"/>
                <a:t>2.</a:t>
              </a: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5275094" y="4941168"/>
              <a:ext cx="37702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dirty="0"/>
                <a:t>3.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355976" y="5694051"/>
              <a:ext cx="37702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dirty="0"/>
                <a:t>4.</a:t>
              </a:r>
            </a:p>
          </p:txBody>
        </p:sp>
      </p:grpSp>
      <p:sp>
        <p:nvSpPr>
          <p:cNvPr id="11" name="TextovéPole 10"/>
          <p:cNvSpPr txBox="1"/>
          <p:nvPr/>
        </p:nvSpPr>
        <p:spPr>
          <a:xfrm>
            <a:off x="5802167" y="235387"/>
            <a:ext cx="293061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i="1" dirty="0"/>
              <a:t>Je zde popisována symbióza?</a:t>
            </a:r>
          </a:p>
        </p:txBody>
      </p:sp>
    </p:spTree>
    <p:extLst>
      <p:ext uri="{BB962C8B-B14F-4D97-AF65-F5344CB8AC3E}">
        <p14:creationId xmlns:p14="http://schemas.microsoft.com/office/powerpoint/2010/main" val="20449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Rohy nebo parohy?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Tvořené rohovinou</a:t>
            </a:r>
          </a:p>
          <a:p>
            <a:r>
              <a:rPr lang="cs-CZ" dirty="0"/>
              <a:t>Nevětvené</a:t>
            </a:r>
          </a:p>
          <a:p>
            <a:r>
              <a:rPr lang="cs-CZ" dirty="0"/>
              <a:t>Duté</a:t>
            </a:r>
          </a:p>
          <a:p>
            <a:r>
              <a:rPr lang="cs-CZ" dirty="0"/>
              <a:t>Trvalé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parohy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Kostěné</a:t>
            </a:r>
          </a:p>
          <a:p>
            <a:r>
              <a:rPr lang="cs-CZ" dirty="0"/>
              <a:t>Větvené</a:t>
            </a:r>
          </a:p>
          <a:p>
            <a:r>
              <a:rPr lang="cs-CZ" dirty="0"/>
              <a:t>Plné</a:t>
            </a:r>
          </a:p>
          <a:p>
            <a:r>
              <a:rPr lang="cs-CZ" dirty="0"/>
              <a:t>Pravidelná obměna </a:t>
            </a:r>
          </a:p>
        </p:txBody>
      </p:sp>
      <p:pic>
        <p:nvPicPr>
          <p:cNvPr id="9218" name="Picture 2" descr="C:\Users\Tereza\AppData\Local\Microsoft\Windows\Temporary Internet Files\Content.IE5\Y78AKF17\MP90040709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31538" r="31402"/>
          <a:stretch/>
        </p:blipFill>
        <p:spPr bwMode="auto">
          <a:xfrm>
            <a:off x="755576" y="4293096"/>
            <a:ext cx="2736304" cy="21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ereza\AppData\Local\Microsoft\Windows\Temporary Internet Files\Content.IE5\K43E3B6T\MP90040709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9" b="15784"/>
          <a:stretch/>
        </p:blipFill>
        <p:spPr bwMode="auto">
          <a:xfrm>
            <a:off x="4860032" y="4329288"/>
            <a:ext cx="3175838" cy="21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3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Domestikované druhy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Tur domácí</a:t>
            </a:r>
          </a:p>
        </p:txBody>
      </p:sp>
      <p:pic>
        <p:nvPicPr>
          <p:cNvPr id="1028" name="Picture 4" descr="C:\Users\Tereza\AppData\Local\Microsoft\Windows\Temporary Internet Files\Content.IE5\K43E3B6T\MP90043866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517" y="2505075"/>
            <a:ext cx="246617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Ovce domácí</a:t>
            </a:r>
          </a:p>
        </p:txBody>
      </p:sp>
      <p:pic>
        <p:nvPicPr>
          <p:cNvPr id="1031" name="Picture 7" descr="C:\Users\Tereza\AppData\Local\Microsoft\Windows\Temporary Internet Files\Content.IE5\SHRZAFRV\MP900178904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204576" cy="27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5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Domestikované druhy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Koza domácí</a:t>
            </a:r>
          </a:p>
        </p:txBody>
      </p:sp>
      <p:pic>
        <p:nvPicPr>
          <p:cNvPr id="2050" name="Picture 2" descr="C:\Users\Tereza\AppData\Local\Microsoft\Windows\Temporary Internet Files\Content.IE5\K43E3B6T\MP900407117[1]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0"/>
          <a:stretch/>
        </p:blipFill>
        <p:spPr bwMode="auto">
          <a:xfrm>
            <a:off x="755576" y="2636912"/>
            <a:ext cx="29600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chov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Maso</a:t>
            </a:r>
          </a:p>
          <a:p>
            <a:r>
              <a:rPr lang="cs-CZ" dirty="0"/>
              <a:t>Mléko</a:t>
            </a:r>
          </a:p>
          <a:p>
            <a:r>
              <a:rPr lang="cs-CZ" dirty="0"/>
              <a:t>Vlna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92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druhy v ČR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Srnec obecný</a:t>
            </a:r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50" y="2505075"/>
            <a:ext cx="2778113" cy="3684588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572000" y="764704"/>
            <a:ext cx="3657600" cy="658368"/>
          </a:xfrm>
        </p:spPr>
        <p:txBody>
          <a:bodyPr/>
          <a:lstStyle/>
          <a:p>
            <a:r>
              <a:rPr lang="cs-CZ" dirty="0"/>
              <a:t>Jelen lesní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4324437" cy="2592288"/>
          </a:xfr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37112"/>
            <a:ext cx="4536504" cy="227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1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Uměle vysazené druhy v ČR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muflon</a:t>
            </a:r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70839"/>
            <a:ext cx="3868737" cy="2953059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Daněk skvrnitý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58" y="2505075"/>
            <a:ext cx="3831971" cy="3684588"/>
          </a:xfrm>
        </p:spPr>
      </p:pic>
    </p:spTree>
    <p:extLst>
      <p:ext uri="{BB962C8B-B14F-4D97-AF65-F5344CB8AC3E}">
        <p14:creationId xmlns:p14="http://schemas.microsoft.com/office/powerpoint/2010/main" val="15199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druh v ČR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Los evropský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13215"/>
            <a:ext cx="3868737" cy="3068308"/>
          </a:xfrm>
        </p:spPr>
      </p:pic>
    </p:spTree>
    <p:extLst>
      <p:ext uri="{BB962C8B-B14F-4D97-AF65-F5344CB8AC3E}">
        <p14:creationId xmlns:p14="http://schemas.microsoft.com/office/powerpoint/2010/main" val="2192174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183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Sudokopytníci </vt:lpstr>
      <vt:lpstr>Dělení sudokopytníků</vt:lpstr>
      <vt:lpstr>Žaludek - přežvýkavci</vt:lpstr>
      <vt:lpstr>Rohy nebo parohy?</vt:lpstr>
      <vt:lpstr>Domestikované druhy</vt:lpstr>
      <vt:lpstr>Domestikované druhy</vt:lpstr>
      <vt:lpstr>Původní druhy v ČR</vt:lpstr>
      <vt:lpstr>Uměle vysazené druhy v ČR</vt:lpstr>
      <vt:lpstr>Nový druh v ČR</vt:lpstr>
      <vt:lpstr>V ČR vyhynulý druh</vt:lpstr>
      <vt:lpstr>Africké savany  a  Asie</vt:lpstr>
      <vt:lpstr>Poznáš živočicha?</vt:lpstr>
      <vt:lpstr>Poznáš živočicha?</vt:lpstr>
      <vt:lpstr>Poznáš živočicha?</vt:lpstr>
      <vt:lpstr>Rohy nebo parohy?</vt:lpstr>
      <vt:lpstr>Dokážeš popsat obrázek?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Kovalská</dc:creator>
  <cp:lastModifiedBy>Zbyněk Koláčný</cp:lastModifiedBy>
  <cp:revision>9</cp:revision>
  <dcterms:created xsi:type="dcterms:W3CDTF">2012-10-02T19:45:26Z</dcterms:created>
  <dcterms:modified xsi:type="dcterms:W3CDTF">2021-01-10T19:52:22Z</dcterms:modified>
</cp:coreProperties>
</file>